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F81DA-DA53-6848-B6CC-19D0FB468E2E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1B7A8-09C0-DE40-A479-BF7490A6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231. Grape, green. Pulp cells.  10X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5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232. Grape, green.  Pulp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77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233. Grape, green.  Pulp,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4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234. Grape, green. 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38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235. </a:t>
            </a:r>
            <a:r>
              <a:rPr lang="en-US" b="1" i="1" dirty="0" smtClean="0"/>
              <a:t>Vitus spp. </a:t>
            </a:r>
            <a:r>
              <a:rPr lang="en-US" b="1" i="0" dirty="0" smtClean="0"/>
              <a:t>L.  </a:t>
            </a:r>
            <a:r>
              <a:rPr lang="en-US" dirty="0" smtClean="0"/>
              <a:t>Grape</a:t>
            </a:r>
            <a:r>
              <a:rPr lang="en-US" dirty="0" smtClean="0"/>
              <a:t>, red. Skin, 4X.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0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236. Grape,</a:t>
            </a:r>
            <a:r>
              <a:rPr lang="en-US" baseline="0" dirty="0" smtClean="0"/>
              <a:t> red.  Skin,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237. Grape, red.  Skin, 10X.  No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87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238. Grape, red.</a:t>
            </a:r>
            <a:r>
              <a:rPr lang="en-US" baseline="0" dirty="0" smtClean="0"/>
              <a:t>  Skin, 25X.  No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239. Grape, red.</a:t>
            </a:r>
            <a:r>
              <a:rPr lang="en-US" baseline="0" dirty="0" smtClean="0"/>
              <a:t> Skin epidermis,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9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240. Grape, red.  Pulp cells, 10X.  No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223</a:t>
            </a:r>
            <a:r>
              <a:rPr lang="en-US" i="1" dirty="0" smtClean="0"/>
              <a:t>. </a:t>
            </a:r>
            <a:r>
              <a:rPr lang="en-US" b="1" i="1" dirty="0" smtClean="0"/>
              <a:t>Vitus</a:t>
            </a:r>
            <a:r>
              <a:rPr lang="en-US" b="1" i="1" baseline="0" dirty="0" smtClean="0"/>
              <a:t> spp</a:t>
            </a:r>
            <a:r>
              <a:rPr lang="en-US" b="1" baseline="0" dirty="0" smtClean="0"/>
              <a:t>. L.  </a:t>
            </a:r>
            <a:r>
              <a:rPr lang="en-US" dirty="0" smtClean="0"/>
              <a:t>Grape</a:t>
            </a:r>
            <a:r>
              <a:rPr lang="en-US" dirty="0" smtClean="0"/>
              <a:t>, green. Skin</a:t>
            </a:r>
            <a:r>
              <a:rPr lang="en-US" baseline="0" dirty="0" smtClean="0"/>
              <a:t> </a:t>
            </a:r>
            <a:r>
              <a:rPr lang="en-US" dirty="0" smtClean="0"/>
              <a:t>epidermal cells,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10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241. Grape, red.  Pulp parenchymal cells, 25X.  No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224. Grape. Skin</a:t>
            </a:r>
            <a:r>
              <a:rPr lang="en-US" baseline="0" dirty="0" smtClean="0"/>
              <a:t> </a:t>
            </a:r>
            <a:r>
              <a:rPr lang="en-US" dirty="0" smtClean="0"/>
              <a:t>epidermal cells,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225. Grape, green. Skin</a:t>
            </a:r>
            <a:r>
              <a:rPr lang="en-US" baseline="0" dirty="0" smtClean="0"/>
              <a:t> </a:t>
            </a:r>
            <a:r>
              <a:rPr lang="en-US" dirty="0" smtClean="0"/>
              <a:t>epidermal cells, 40X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226. Grape, green. Skin,</a:t>
            </a:r>
            <a:r>
              <a:rPr lang="en-US" baseline="0" dirty="0" smtClean="0"/>
              <a:t> </a:t>
            </a:r>
            <a:r>
              <a:rPr lang="en-US" dirty="0" smtClean="0"/>
              <a:t>epidermal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227. Grape, green. Skin</a:t>
            </a:r>
            <a:r>
              <a:rPr lang="en-US" baseline="0" dirty="0" smtClean="0"/>
              <a:t> </a:t>
            </a:r>
            <a:r>
              <a:rPr lang="en-US" dirty="0" smtClean="0"/>
              <a:t>epidermal cells,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228. Grape, green. Skin epidermal cells, 25X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0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229. Grape,</a:t>
            </a:r>
            <a:r>
              <a:rPr lang="en-US" baseline="0" dirty="0" smtClean="0"/>
              <a:t> green.  Parenchymal cells, 10X. See 25X of A on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8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230. Grape, green. Parenchymal cell, A at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3BAA2-F57E-8A42-B857-AAEB0159A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3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6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4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9518-ADC6-644A-9DD1-0B6CA9387047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6B24-DF88-C248-93A9-5BD900B92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7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Grape: Green &amp; Red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21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pulp thin cel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0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pulp thin cells 25X 2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4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pulp thin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31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parench at testa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skin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2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skin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2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skin no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7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skin no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3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epidermi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4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pulp cells no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5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epid cel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red pp cells no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1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testa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8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epid cells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54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testa 25X 2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5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testa 25X 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17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testa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6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pulp cells 1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5672" y="1687412"/>
            <a:ext cx="4333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012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 grn pulp cell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16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Macintosh PowerPoint</Application>
  <PresentationFormat>On-screen Show (4:3)</PresentationFormat>
  <Paragraphs>47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2016-02-03T18:58:58Z</dcterms:created>
  <dcterms:modified xsi:type="dcterms:W3CDTF">2016-02-03T18:59:42Z</dcterms:modified>
</cp:coreProperties>
</file>